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b5cc32ece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b5cc32ece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b5cc32ece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b5cc32ece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5cc32ece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b5cc32ece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5cc32ece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5cc32ece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5cc32ece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b5cc32ec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b5cc32ece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b5cc32ece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b5cc32ece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b5cc32ece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b5cc32ece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b5cc32ece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b5cc32ece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b5cc32ece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57a81034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57a81034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57a81034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57a81034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b73599de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b73599de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57a81034e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7a81034e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b5cc32ec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b5cc32ec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af2101a26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af2101a26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b5cc32ec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b5cc32ec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5cc32ece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5cc32ece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LFTjJ-tpKDc"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84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ImgHost</a:t>
            </a:r>
            <a:endParaRPr/>
          </a:p>
        </p:txBody>
      </p:sp>
      <p:sp>
        <p:nvSpPr>
          <p:cNvPr id="55" name="Google Shape;55;p13"/>
          <p:cNvSpPr txBox="1"/>
          <p:nvPr>
            <p:ph idx="1" type="subTitle"/>
          </p:nvPr>
        </p:nvSpPr>
        <p:spPr>
          <a:xfrm>
            <a:off x="2061225" y="2834125"/>
            <a:ext cx="5021400" cy="792600"/>
          </a:xfrm>
          <a:prstGeom prst="rect">
            <a:avLst/>
          </a:prstGeom>
        </p:spPr>
        <p:txBody>
          <a:bodyPr anchorCtr="0" anchor="t" bIns="91425" lIns="91425" spcFirstLastPara="1" rIns="91425" wrap="square" tIns="91425">
            <a:normAutofit fontScale="92500" lnSpcReduction="20000"/>
          </a:bodyPr>
          <a:lstStyle/>
          <a:p>
            <a:pPr indent="0" lvl="0" marL="0" rtl="0" algn="ctr">
              <a:lnSpc>
                <a:spcPct val="80000"/>
              </a:lnSpc>
              <a:spcBef>
                <a:spcPts val="0"/>
              </a:spcBef>
              <a:spcAft>
                <a:spcPts val="0"/>
              </a:spcAft>
              <a:buSzPct val="44951"/>
              <a:buNone/>
            </a:pPr>
            <a:r>
              <a:rPr lang="en" sz="2080"/>
              <a:t>Team #8 - </a:t>
            </a:r>
            <a:r>
              <a:rPr b="1" lang="en" sz="2080"/>
              <a:t>Turnip Taskforce</a:t>
            </a:r>
            <a:endParaRPr b="1" sz="2080"/>
          </a:p>
          <a:p>
            <a:pPr indent="0" lvl="0" marL="0" rtl="0" algn="ctr">
              <a:lnSpc>
                <a:spcPct val="80000"/>
              </a:lnSpc>
              <a:spcBef>
                <a:spcPts val="0"/>
              </a:spcBef>
              <a:spcAft>
                <a:spcPts val="0"/>
              </a:spcAft>
              <a:buSzPct val="44951"/>
              <a:buNone/>
            </a:pPr>
            <a:r>
              <a:t/>
            </a:r>
            <a:endParaRPr sz="2080"/>
          </a:p>
          <a:p>
            <a:pPr indent="0" lvl="0" marL="0" rtl="0" algn="ctr">
              <a:lnSpc>
                <a:spcPct val="80000"/>
              </a:lnSpc>
              <a:spcBef>
                <a:spcPts val="0"/>
              </a:spcBef>
              <a:spcAft>
                <a:spcPts val="0"/>
              </a:spcAft>
              <a:buSzPct val="44951"/>
              <a:buNone/>
            </a:pPr>
            <a:r>
              <a:rPr lang="en" sz="2080"/>
              <a:t>David Cruz, Eugene Jang, Christos Zervas</a:t>
            </a:r>
            <a:endParaRPr sz="2080"/>
          </a:p>
        </p:txBody>
      </p:sp>
      <p:sp>
        <p:nvSpPr>
          <p:cNvPr id="56" name="Google Shape;56;p13"/>
          <p:cNvSpPr txBox="1"/>
          <p:nvPr/>
        </p:nvSpPr>
        <p:spPr>
          <a:xfrm rot="-2200866">
            <a:off x="2603467" y="1503969"/>
            <a:ext cx="1128966" cy="73878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t>EZ</a:t>
            </a:r>
            <a:endParaRPr sz="3600"/>
          </a:p>
        </p:txBody>
      </p:sp>
      <p:pic>
        <p:nvPicPr>
          <p:cNvPr id="57" name="Google Shape;57;p13"/>
          <p:cNvPicPr preferRelativeResize="0"/>
          <p:nvPr/>
        </p:nvPicPr>
        <p:blipFill>
          <a:blip r:embed="rId3">
            <a:alphaModFix/>
          </a:blip>
          <a:stretch>
            <a:fillRect/>
          </a:stretch>
        </p:blipFill>
        <p:spPr>
          <a:xfrm>
            <a:off x="7082775" y="2103175"/>
            <a:ext cx="2061224" cy="30403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DOMs (Browse)</a:t>
            </a:r>
            <a:endParaRPr/>
          </a:p>
        </p:txBody>
      </p:sp>
      <p:pic>
        <p:nvPicPr>
          <p:cNvPr id="125" name="Google Shape;125;p22"/>
          <p:cNvPicPr preferRelativeResize="0"/>
          <p:nvPr/>
        </p:nvPicPr>
        <p:blipFill>
          <a:blip r:embed="rId3">
            <a:alphaModFix/>
          </a:blip>
          <a:stretch>
            <a:fillRect/>
          </a:stretch>
        </p:blipFill>
        <p:spPr>
          <a:xfrm>
            <a:off x="4225147" y="0"/>
            <a:ext cx="693703" cy="5143499"/>
          </a:xfrm>
          <a:prstGeom prst="rect">
            <a:avLst/>
          </a:prstGeom>
          <a:noFill/>
          <a:ln>
            <a:noFill/>
          </a:ln>
        </p:spPr>
      </p:pic>
      <p:pic>
        <p:nvPicPr>
          <p:cNvPr id="126" name="Google Shape;126;p22"/>
          <p:cNvPicPr preferRelativeResize="0"/>
          <p:nvPr/>
        </p:nvPicPr>
        <p:blipFill>
          <a:blip r:embed="rId4">
            <a:alphaModFix/>
          </a:blip>
          <a:stretch>
            <a:fillRect/>
          </a:stretch>
        </p:blipFill>
        <p:spPr>
          <a:xfrm>
            <a:off x="311700" y="1006221"/>
            <a:ext cx="3484875" cy="4013050"/>
          </a:xfrm>
          <a:prstGeom prst="rect">
            <a:avLst/>
          </a:prstGeom>
          <a:noFill/>
          <a:ln>
            <a:noFill/>
          </a:ln>
        </p:spPr>
      </p:pic>
      <p:pic>
        <p:nvPicPr>
          <p:cNvPr id="127" name="Google Shape;127;p22"/>
          <p:cNvPicPr preferRelativeResize="0"/>
          <p:nvPr/>
        </p:nvPicPr>
        <p:blipFill>
          <a:blip r:embed="rId5">
            <a:alphaModFix/>
          </a:blip>
          <a:stretch>
            <a:fillRect/>
          </a:stretch>
        </p:blipFill>
        <p:spPr>
          <a:xfrm>
            <a:off x="5228475" y="114950"/>
            <a:ext cx="1758468"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DOMs (About)</a:t>
            </a:r>
            <a:endParaRPr/>
          </a:p>
        </p:txBody>
      </p:sp>
      <p:pic>
        <p:nvPicPr>
          <p:cNvPr id="133" name="Google Shape;133;p23"/>
          <p:cNvPicPr preferRelativeResize="0"/>
          <p:nvPr/>
        </p:nvPicPr>
        <p:blipFill>
          <a:blip r:embed="rId3">
            <a:alphaModFix/>
          </a:blip>
          <a:stretch>
            <a:fillRect/>
          </a:stretch>
        </p:blipFill>
        <p:spPr>
          <a:xfrm>
            <a:off x="3915213" y="189400"/>
            <a:ext cx="1313573" cy="4838699"/>
          </a:xfrm>
          <a:prstGeom prst="rect">
            <a:avLst/>
          </a:prstGeom>
          <a:noFill/>
          <a:ln>
            <a:noFill/>
          </a:ln>
        </p:spPr>
      </p:pic>
      <p:pic>
        <p:nvPicPr>
          <p:cNvPr id="134" name="Google Shape;134;p23"/>
          <p:cNvPicPr preferRelativeResize="0"/>
          <p:nvPr/>
        </p:nvPicPr>
        <p:blipFill>
          <a:blip r:embed="rId4">
            <a:alphaModFix/>
          </a:blip>
          <a:stretch>
            <a:fillRect/>
          </a:stretch>
        </p:blipFill>
        <p:spPr>
          <a:xfrm>
            <a:off x="311711" y="1017725"/>
            <a:ext cx="3610414" cy="3993859"/>
          </a:xfrm>
          <a:prstGeom prst="rect">
            <a:avLst/>
          </a:prstGeom>
          <a:noFill/>
          <a:ln>
            <a:noFill/>
          </a:ln>
        </p:spPr>
      </p:pic>
      <p:pic>
        <p:nvPicPr>
          <p:cNvPr id="135" name="Google Shape;135;p23"/>
          <p:cNvPicPr preferRelativeResize="0"/>
          <p:nvPr/>
        </p:nvPicPr>
        <p:blipFill>
          <a:blip r:embed="rId5">
            <a:alphaModFix/>
          </a:blip>
          <a:stretch>
            <a:fillRect/>
          </a:stretch>
        </p:blipFill>
        <p:spPr>
          <a:xfrm>
            <a:off x="5091125" y="761675"/>
            <a:ext cx="3968024" cy="424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4946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DOMs (Category Page)</a:t>
            </a:r>
            <a:endParaRPr/>
          </a:p>
        </p:txBody>
      </p:sp>
      <p:pic>
        <p:nvPicPr>
          <p:cNvPr id="141" name="Google Shape;141;p24"/>
          <p:cNvPicPr preferRelativeResize="0"/>
          <p:nvPr/>
        </p:nvPicPr>
        <p:blipFill>
          <a:blip r:embed="rId3">
            <a:alphaModFix/>
          </a:blip>
          <a:stretch>
            <a:fillRect/>
          </a:stretch>
        </p:blipFill>
        <p:spPr>
          <a:xfrm>
            <a:off x="3886200" y="1147763"/>
            <a:ext cx="1371600" cy="2847975"/>
          </a:xfrm>
          <a:prstGeom prst="rect">
            <a:avLst/>
          </a:prstGeom>
          <a:noFill/>
          <a:ln>
            <a:noFill/>
          </a:ln>
        </p:spPr>
      </p:pic>
      <p:pic>
        <p:nvPicPr>
          <p:cNvPr id="142" name="Google Shape;142;p24"/>
          <p:cNvPicPr preferRelativeResize="0"/>
          <p:nvPr/>
        </p:nvPicPr>
        <p:blipFill>
          <a:blip r:embed="rId4">
            <a:alphaModFix/>
          </a:blip>
          <a:stretch>
            <a:fillRect/>
          </a:stretch>
        </p:blipFill>
        <p:spPr>
          <a:xfrm>
            <a:off x="311700" y="954421"/>
            <a:ext cx="3396050" cy="4066501"/>
          </a:xfrm>
          <a:prstGeom prst="rect">
            <a:avLst/>
          </a:prstGeom>
          <a:noFill/>
          <a:ln>
            <a:noFill/>
          </a:ln>
        </p:spPr>
      </p:pic>
      <p:pic>
        <p:nvPicPr>
          <p:cNvPr id="143" name="Google Shape;143;p24"/>
          <p:cNvPicPr preferRelativeResize="0"/>
          <p:nvPr/>
        </p:nvPicPr>
        <p:blipFill>
          <a:blip r:embed="rId5">
            <a:alphaModFix/>
          </a:blip>
          <a:stretch>
            <a:fillRect/>
          </a:stretch>
        </p:blipFill>
        <p:spPr>
          <a:xfrm>
            <a:off x="5754600" y="2381250"/>
            <a:ext cx="3076575" cy="38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5"/>
          <p:cNvSpPr txBox="1"/>
          <p:nvPr>
            <p:ph type="title"/>
          </p:nvPr>
        </p:nvSpPr>
        <p:spPr>
          <a:xfrm>
            <a:off x="1436250" y="4315025"/>
            <a:ext cx="6271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rgbClr val="FF00FF"/>
                </a:solidFill>
                <a:highlight>
                  <a:srgbClr val="0D1117"/>
                </a:highlight>
                <a:latin typeface="Impact"/>
                <a:ea typeface="Impact"/>
                <a:cs typeface="Impact"/>
                <a:sym typeface="Impact"/>
              </a:rPr>
              <a:t>Next we give our site a makeover with CSS!</a:t>
            </a:r>
            <a:endParaRPr>
              <a:solidFill>
                <a:srgbClr val="FF00FF"/>
              </a:solidFill>
              <a:highlight>
                <a:srgbClr val="0D1117"/>
              </a:highlight>
            </a:endParaRPr>
          </a:p>
        </p:txBody>
      </p:sp>
      <p:sp>
        <p:nvSpPr>
          <p:cNvPr id="149" name="Google Shape;149;p25"/>
          <p:cNvSpPr txBox="1"/>
          <p:nvPr>
            <p:ph idx="1" type="body"/>
          </p:nvPr>
        </p:nvSpPr>
        <p:spPr>
          <a:xfrm>
            <a:off x="311700" y="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4100">
                <a:solidFill>
                  <a:schemeClr val="lt2"/>
                </a:solidFill>
                <a:latin typeface="Impact"/>
                <a:ea typeface="Impact"/>
                <a:cs typeface="Impact"/>
                <a:sym typeface="Impact"/>
              </a:rPr>
              <a:t>BEFORE										       AFTER</a:t>
            </a:r>
            <a:endParaRPr sz="4100">
              <a:solidFill>
                <a:schemeClr val="lt2"/>
              </a:solidFill>
              <a:latin typeface="Impact"/>
              <a:ea typeface="Impact"/>
              <a:cs typeface="Impact"/>
              <a:sym typeface="Impac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Design</a:t>
            </a:r>
            <a:endParaRPr/>
          </a:p>
        </p:txBody>
      </p:sp>
      <p:sp>
        <p:nvSpPr>
          <p:cNvPr id="155" name="Google Shape;15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The CSS created was meant to be creative, yet traditional at the same time. We wanted to go for a unique looking site, but have the UI recognizable enough to be easily usable.</a:t>
            </a:r>
            <a:endParaRPr/>
          </a:p>
          <a:p>
            <a:pPr indent="0" lvl="0" marL="0" rtl="0" algn="l">
              <a:spcBef>
                <a:spcPts val="1200"/>
              </a:spcBef>
              <a:spcAft>
                <a:spcPts val="0"/>
              </a:spcAft>
              <a:buNone/>
            </a:pPr>
            <a:r>
              <a:rPr lang="en"/>
              <a:t>	The CSS created has some dynamic aspects, such as the hover of elements on the browse page causing the UI to change color, and when you change window width, the order of the navigation bar elements change.</a:t>
            </a:r>
            <a:endParaRPr/>
          </a:p>
          <a:p>
            <a:pPr indent="0" lvl="0" marL="0" rtl="0" algn="l">
              <a:spcBef>
                <a:spcPts val="1200"/>
              </a:spcBef>
              <a:spcAft>
                <a:spcPts val="1200"/>
              </a:spcAft>
              <a:buNone/>
            </a:pPr>
            <a:r>
              <a:rPr lang="en"/>
              <a:t>	We decided to use the traditional desktop, tablet, and mobile CSS format to help our fluid design.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7"/>
          <p:cNvSpPr txBox="1"/>
          <p:nvPr>
            <p:ph type="title"/>
          </p:nvPr>
        </p:nvSpPr>
        <p:spPr>
          <a:xfrm>
            <a:off x="5757775" y="1995600"/>
            <a:ext cx="3518700" cy="416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2"/>
                </a:solidFill>
                <a:latin typeface="Impact"/>
                <a:ea typeface="Impact"/>
                <a:cs typeface="Impact"/>
                <a:sym typeface="Impact"/>
              </a:rPr>
              <a:t>Last but not least, we gave our site a few features with JavaScript!</a:t>
            </a:r>
            <a:endParaRPr>
              <a:solidFill>
                <a:schemeClr val="lt2"/>
              </a:solidFill>
              <a:latin typeface="Impact"/>
              <a:ea typeface="Impact"/>
              <a:cs typeface="Impact"/>
              <a:sym typeface="Impact"/>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JS Design</a:t>
            </a:r>
            <a:endParaRPr/>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a:t>Majority of the javascript written was used for the upload and </a:t>
            </a:r>
            <a:r>
              <a:rPr lang="en"/>
              <a:t>displaying of uploaded images functionalities.</a:t>
            </a:r>
            <a:endParaRPr/>
          </a:p>
          <a:p>
            <a:pPr indent="457200" lvl="0" marL="0" rtl="0" algn="l">
              <a:spcBef>
                <a:spcPts val="1200"/>
              </a:spcBef>
              <a:spcAft>
                <a:spcPts val="0"/>
              </a:spcAft>
              <a:buNone/>
            </a:pPr>
            <a:r>
              <a:rPr lang="en"/>
              <a:t>For these functionalities, it was vital to use selectors and listeners, localstorage, and DOM modification/insertion.</a:t>
            </a:r>
            <a:endParaRPr/>
          </a:p>
          <a:p>
            <a:pPr indent="457200" lvl="0" marL="0" rtl="0" algn="l">
              <a:spcBef>
                <a:spcPts val="1200"/>
              </a:spcBef>
              <a:spcAft>
                <a:spcPts val="1200"/>
              </a:spcAft>
              <a:buNone/>
            </a:pPr>
            <a:r>
              <a:rPr lang="en"/>
              <a:t>The remaining functionalities such as the navigation bar interactive CSS and about page image secret were done by using selectors, listeners, CSS insertions, and alerts.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Credits</a:t>
            </a:r>
            <a:endParaRPr/>
          </a:p>
        </p:txBody>
      </p:sp>
      <p:sp>
        <p:nvSpPr>
          <p:cNvPr id="172" name="Google Shape;17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HTML</a:t>
            </a:r>
            <a:endParaRPr/>
          </a:p>
          <a:p>
            <a:pPr indent="-317500" lvl="1" marL="914400" rtl="0" algn="l">
              <a:spcBef>
                <a:spcPts val="0"/>
              </a:spcBef>
              <a:spcAft>
                <a:spcPts val="0"/>
              </a:spcAft>
              <a:buSzPts val="1400"/>
              <a:buChar char="-"/>
            </a:pPr>
            <a:r>
              <a:rPr lang="en"/>
              <a:t>David Cruz, Eugene Jang, Christos Zervas</a:t>
            </a:r>
            <a:endParaRPr/>
          </a:p>
          <a:p>
            <a:pPr indent="-342900" lvl="0" marL="457200" rtl="0" algn="l">
              <a:spcBef>
                <a:spcPts val="0"/>
              </a:spcBef>
              <a:spcAft>
                <a:spcPts val="0"/>
              </a:spcAft>
              <a:buSzPts val="1800"/>
              <a:buChar char="-"/>
            </a:pPr>
            <a:r>
              <a:rPr lang="en"/>
              <a:t>CSS</a:t>
            </a:r>
            <a:endParaRPr/>
          </a:p>
          <a:p>
            <a:pPr indent="-317500" lvl="1" marL="914400" rtl="0" algn="l">
              <a:spcBef>
                <a:spcPts val="0"/>
              </a:spcBef>
              <a:spcAft>
                <a:spcPts val="0"/>
              </a:spcAft>
              <a:buSzPts val="1400"/>
              <a:buChar char="-"/>
            </a:pPr>
            <a:r>
              <a:rPr lang="en"/>
              <a:t>David Cruz, Eugene Jang</a:t>
            </a:r>
            <a:endParaRPr/>
          </a:p>
          <a:p>
            <a:pPr indent="-342900" lvl="0" marL="457200" rtl="0" algn="l">
              <a:spcBef>
                <a:spcPts val="0"/>
              </a:spcBef>
              <a:spcAft>
                <a:spcPts val="0"/>
              </a:spcAft>
              <a:buSzPts val="1800"/>
              <a:buChar char="-"/>
            </a:pPr>
            <a:r>
              <a:rPr lang="en"/>
              <a:t>JS</a:t>
            </a:r>
            <a:endParaRPr/>
          </a:p>
          <a:p>
            <a:pPr indent="-317500" lvl="1" marL="914400" rtl="0" algn="l">
              <a:spcBef>
                <a:spcPts val="0"/>
              </a:spcBef>
              <a:spcAft>
                <a:spcPts val="0"/>
              </a:spcAft>
              <a:buSzPts val="1400"/>
              <a:buChar char="-"/>
            </a:pPr>
            <a:r>
              <a:rPr lang="en"/>
              <a:t>David Cruz, Eugene Jang</a:t>
            </a:r>
            <a:endParaRPr/>
          </a:p>
          <a:p>
            <a:pPr indent="-342900" lvl="0" marL="457200" rtl="0" algn="l">
              <a:spcBef>
                <a:spcPts val="0"/>
              </a:spcBef>
              <a:spcAft>
                <a:spcPts val="0"/>
              </a:spcAft>
              <a:buSzPts val="1800"/>
              <a:buChar char="-"/>
            </a:pPr>
            <a:r>
              <a:rPr lang="en"/>
              <a:t>Presentation</a:t>
            </a:r>
            <a:endParaRPr/>
          </a:p>
          <a:p>
            <a:pPr indent="-317500" lvl="1" marL="914400" rtl="0" algn="l">
              <a:spcBef>
                <a:spcPts val="0"/>
              </a:spcBef>
              <a:spcAft>
                <a:spcPts val="0"/>
              </a:spcAft>
              <a:buSzPts val="1400"/>
              <a:buChar char="-"/>
            </a:pPr>
            <a:r>
              <a:rPr lang="en"/>
              <a:t>David Cruz, Eugene Jang, Christos Zervas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Github</a:t>
            </a:r>
            <a:endParaRPr/>
          </a:p>
        </p:txBody>
      </p:sp>
      <p:sp>
        <p:nvSpPr>
          <p:cNvPr id="178" name="Google Shape;17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https://github.com/xxmistacruzxx/CS146DCEJCZ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Description</a:t>
            </a:r>
            <a:endParaRPr/>
          </a:p>
        </p:txBody>
      </p:sp>
      <p:sp>
        <p:nvSpPr>
          <p:cNvPr id="63" name="Google Shape;63;p14"/>
          <p:cNvSpPr txBox="1"/>
          <p:nvPr>
            <p:ph idx="1" type="body"/>
          </p:nvPr>
        </p:nvSpPr>
        <p:spPr>
          <a:xfrm>
            <a:off x="311700" y="1152475"/>
            <a:ext cx="8520600" cy="36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EZImgHost is a simple image hosting site with simple step-by-step instructions so that any user can upload images to different categories and then view them later by browsing the images by categories.</a:t>
            </a:r>
            <a:endParaRPr/>
          </a:p>
          <a:p>
            <a:pPr indent="-342900" lvl="0" marL="457200" rtl="0" algn="l">
              <a:spcBef>
                <a:spcPts val="0"/>
              </a:spcBef>
              <a:spcAft>
                <a:spcPts val="0"/>
              </a:spcAft>
              <a:buSzPts val="1800"/>
              <a:buChar char="●"/>
            </a:pPr>
            <a:r>
              <a:rPr lang="en"/>
              <a:t>Users can achieve this by :</a:t>
            </a:r>
            <a:endParaRPr/>
          </a:p>
          <a:p>
            <a:pPr indent="-317500" lvl="1" marL="914400" rtl="0" algn="l">
              <a:spcBef>
                <a:spcPts val="0"/>
              </a:spcBef>
              <a:spcAft>
                <a:spcPts val="0"/>
              </a:spcAft>
              <a:buSzPts val="1400"/>
              <a:buChar char="○"/>
            </a:pPr>
            <a:r>
              <a:rPr lang="en"/>
              <a:t>Going to Upload page and selecting a category radio button</a:t>
            </a:r>
            <a:endParaRPr/>
          </a:p>
          <a:p>
            <a:pPr indent="-317500" lvl="1" marL="914400" rtl="0" algn="l">
              <a:spcBef>
                <a:spcPts val="0"/>
              </a:spcBef>
              <a:spcAft>
                <a:spcPts val="0"/>
              </a:spcAft>
              <a:buSzPts val="1400"/>
              <a:buChar char="○"/>
            </a:pPr>
            <a:r>
              <a:rPr lang="en"/>
              <a:t>Choosing an image file from their computer</a:t>
            </a:r>
            <a:endParaRPr/>
          </a:p>
          <a:p>
            <a:pPr indent="-317500" lvl="1" marL="914400" rtl="0" algn="l">
              <a:spcBef>
                <a:spcPts val="0"/>
              </a:spcBef>
              <a:spcAft>
                <a:spcPts val="0"/>
              </a:spcAft>
              <a:buSzPts val="1400"/>
              <a:buChar char="○"/>
            </a:pPr>
            <a:r>
              <a:rPr lang="en"/>
              <a:t>Going to Browse page and clicking on corresponding category page where the image was uploaded to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Functionality</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Users could interact with the website in 2 main ways…</a:t>
            </a:r>
            <a:endParaRPr/>
          </a:p>
          <a:p>
            <a:pPr indent="-317500" lvl="1" marL="914400" rtl="0" algn="l">
              <a:spcBef>
                <a:spcPts val="0"/>
              </a:spcBef>
              <a:spcAft>
                <a:spcPts val="0"/>
              </a:spcAft>
              <a:buSzPts val="1400"/>
              <a:buChar char="○"/>
            </a:pPr>
            <a:r>
              <a:rPr lang="en"/>
              <a:t>When arriving at the main page, the user will be </a:t>
            </a:r>
            <a:r>
              <a:rPr lang="en"/>
              <a:t>greeted with a homepage that simply has a category to choose from and a box to upload an image. Upon uploading an image, they will be prompted with a message to navigate to the appropriate browse page to see the image.</a:t>
            </a:r>
            <a:endParaRPr/>
          </a:p>
          <a:p>
            <a:pPr indent="-317500" lvl="1" marL="914400" rtl="0" algn="l">
              <a:spcBef>
                <a:spcPts val="0"/>
              </a:spcBef>
              <a:spcAft>
                <a:spcPts val="0"/>
              </a:spcAft>
              <a:buSzPts val="1400"/>
              <a:buChar char="○"/>
            </a:pPr>
            <a:r>
              <a:rPr lang="en"/>
              <a:t>The user can then navigate to the “browse” page where they can view categories of images. Upon selecting a category, they can see images that were uploaded in said category from least to most recently uploaded.</a:t>
            </a:r>
            <a:endParaRPr/>
          </a:p>
          <a:p>
            <a:pPr indent="-317500" lvl="1" marL="914400" rtl="0" algn="l">
              <a:spcBef>
                <a:spcPts val="0"/>
              </a:spcBef>
              <a:spcAft>
                <a:spcPts val="0"/>
              </a:spcAft>
              <a:buSzPts val="1400"/>
              <a:buChar char="○"/>
            </a:pPr>
            <a:r>
              <a:rPr lang="en"/>
              <a:t>An ‘about’ page with the names, social medias, and short blurbs of information about the developers!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 Sketch</a:t>
            </a:r>
            <a:endParaRPr/>
          </a:p>
        </p:txBody>
      </p:sp>
      <p:sp>
        <p:nvSpPr>
          <p:cNvPr id="75" name="Google Shape;75;p16"/>
          <p:cNvSpPr txBox="1"/>
          <p:nvPr>
            <p:ph idx="1" type="body"/>
          </p:nvPr>
        </p:nvSpPr>
        <p:spPr>
          <a:xfrm>
            <a:off x="896350" y="1152475"/>
            <a:ext cx="1442400" cy="4092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1200"/>
              </a:spcAft>
              <a:buNone/>
            </a:pPr>
            <a:r>
              <a:rPr lang="en"/>
              <a:t>Home Page</a:t>
            </a:r>
            <a:endParaRPr/>
          </a:p>
        </p:txBody>
      </p:sp>
      <p:sp>
        <p:nvSpPr>
          <p:cNvPr id="76" name="Google Shape;76;p16"/>
          <p:cNvSpPr txBox="1"/>
          <p:nvPr>
            <p:ph idx="1" type="body"/>
          </p:nvPr>
        </p:nvSpPr>
        <p:spPr>
          <a:xfrm>
            <a:off x="3850800" y="1152475"/>
            <a:ext cx="1442400" cy="4092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1200"/>
              </a:spcAft>
              <a:buNone/>
            </a:pPr>
            <a:r>
              <a:rPr lang="en"/>
              <a:t>Image Page</a:t>
            </a:r>
            <a:endParaRPr/>
          </a:p>
        </p:txBody>
      </p:sp>
      <p:sp>
        <p:nvSpPr>
          <p:cNvPr id="77" name="Google Shape;77;p16"/>
          <p:cNvSpPr txBox="1"/>
          <p:nvPr>
            <p:ph idx="1" type="body"/>
          </p:nvPr>
        </p:nvSpPr>
        <p:spPr>
          <a:xfrm>
            <a:off x="6805250" y="1152475"/>
            <a:ext cx="1442400" cy="4092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1200"/>
              </a:spcAft>
              <a:buNone/>
            </a:pPr>
            <a:r>
              <a:rPr lang="en"/>
              <a:t>Browse Page</a:t>
            </a:r>
            <a:endParaRPr/>
          </a:p>
        </p:txBody>
      </p:sp>
      <p:pic>
        <p:nvPicPr>
          <p:cNvPr id="78" name="Google Shape;78;p16"/>
          <p:cNvPicPr preferRelativeResize="0"/>
          <p:nvPr/>
        </p:nvPicPr>
        <p:blipFill>
          <a:blip r:embed="rId3">
            <a:alphaModFix/>
          </a:blip>
          <a:stretch>
            <a:fillRect/>
          </a:stretch>
        </p:blipFill>
        <p:spPr>
          <a:xfrm>
            <a:off x="343150" y="1561675"/>
            <a:ext cx="2548798" cy="3277026"/>
          </a:xfrm>
          <a:prstGeom prst="rect">
            <a:avLst/>
          </a:prstGeom>
          <a:noFill/>
          <a:ln>
            <a:noFill/>
          </a:ln>
        </p:spPr>
      </p:pic>
      <p:pic>
        <p:nvPicPr>
          <p:cNvPr id="79" name="Google Shape;79;p16"/>
          <p:cNvPicPr preferRelativeResize="0"/>
          <p:nvPr/>
        </p:nvPicPr>
        <p:blipFill>
          <a:blip r:embed="rId4">
            <a:alphaModFix/>
          </a:blip>
          <a:stretch>
            <a:fillRect/>
          </a:stretch>
        </p:blipFill>
        <p:spPr>
          <a:xfrm>
            <a:off x="3297598" y="1561675"/>
            <a:ext cx="2548798" cy="3277026"/>
          </a:xfrm>
          <a:prstGeom prst="rect">
            <a:avLst/>
          </a:prstGeom>
          <a:noFill/>
          <a:ln>
            <a:noFill/>
          </a:ln>
        </p:spPr>
      </p:pic>
      <p:pic>
        <p:nvPicPr>
          <p:cNvPr id="80" name="Google Shape;80;p16"/>
          <p:cNvPicPr preferRelativeResize="0"/>
          <p:nvPr/>
        </p:nvPicPr>
        <p:blipFill>
          <a:blip r:embed="rId5">
            <a:alphaModFix/>
          </a:blip>
          <a:stretch>
            <a:fillRect/>
          </a:stretch>
        </p:blipFill>
        <p:spPr>
          <a:xfrm>
            <a:off x="6252046" y="1561675"/>
            <a:ext cx="2548798" cy="3277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Website Design</a:t>
            </a:r>
            <a:endParaRPr/>
          </a:p>
        </p:txBody>
      </p:sp>
      <p:sp>
        <p:nvSpPr>
          <p:cNvPr id="86" name="Google Shape;86;p17"/>
          <p:cNvSpPr txBox="1"/>
          <p:nvPr>
            <p:ph idx="1" type="body"/>
          </p:nvPr>
        </p:nvSpPr>
        <p:spPr>
          <a:xfrm>
            <a:off x="896350" y="1152475"/>
            <a:ext cx="1442400" cy="4092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1200"/>
              </a:spcAft>
              <a:buNone/>
            </a:pPr>
            <a:r>
              <a:rPr lang="en"/>
              <a:t>Home Page</a:t>
            </a:r>
            <a:endParaRPr/>
          </a:p>
        </p:txBody>
      </p:sp>
      <p:sp>
        <p:nvSpPr>
          <p:cNvPr id="87" name="Google Shape;87;p17"/>
          <p:cNvSpPr txBox="1"/>
          <p:nvPr>
            <p:ph idx="1" type="body"/>
          </p:nvPr>
        </p:nvSpPr>
        <p:spPr>
          <a:xfrm>
            <a:off x="3850800" y="1120888"/>
            <a:ext cx="1442400" cy="4092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1200"/>
              </a:spcAft>
              <a:buNone/>
            </a:pPr>
            <a:r>
              <a:rPr lang="en"/>
              <a:t>Browse </a:t>
            </a:r>
            <a:r>
              <a:rPr lang="en"/>
              <a:t>Page</a:t>
            </a:r>
            <a:endParaRPr/>
          </a:p>
        </p:txBody>
      </p:sp>
      <p:pic>
        <p:nvPicPr>
          <p:cNvPr id="88" name="Google Shape;88;p17"/>
          <p:cNvPicPr preferRelativeResize="0"/>
          <p:nvPr/>
        </p:nvPicPr>
        <p:blipFill>
          <a:blip r:embed="rId3">
            <a:alphaModFix/>
          </a:blip>
          <a:stretch>
            <a:fillRect/>
          </a:stretch>
        </p:blipFill>
        <p:spPr>
          <a:xfrm>
            <a:off x="258073" y="1633238"/>
            <a:ext cx="2718950" cy="3133900"/>
          </a:xfrm>
          <a:prstGeom prst="rect">
            <a:avLst/>
          </a:prstGeom>
          <a:noFill/>
          <a:ln>
            <a:noFill/>
          </a:ln>
        </p:spPr>
      </p:pic>
      <p:pic>
        <p:nvPicPr>
          <p:cNvPr id="89" name="Google Shape;89;p17"/>
          <p:cNvPicPr preferRelativeResize="0"/>
          <p:nvPr/>
        </p:nvPicPr>
        <p:blipFill>
          <a:blip r:embed="rId4">
            <a:alphaModFix/>
          </a:blip>
          <a:stretch>
            <a:fillRect/>
          </a:stretch>
        </p:blipFill>
        <p:spPr>
          <a:xfrm>
            <a:off x="3212525" y="1633275"/>
            <a:ext cx="2718950" cy="3131021"/>
          </a:xfrm>
          <a:prstGeom prst="rect">
            <a:avLst/>
          </a:prstGeom>
          <a:noFill/>
          <a:ln>
            <a:noFill/>
          </a:ln>
        </p:spPr>
      </p:pic>
      <p:pic>
        <p:nvPicPr>
          <p:cNvPr id="90" name="Google Shape;90;p17"/>
          <p:cNvPicPr preferRelativeResize="0"/>
          <p:nvPr/>
        </p:nvPicPr>
        <p:blipFill>
          <a:blip r:embed="rId5">
            <a:alphaModFix/>
          </a:blip>
          <a:stretch>
            <a:fillRect/>
          </a:stretch>
        </p:blipFill>
        <p:spPr>
          <a:xfrm>
            <a:off x="6252400" y="1598175"/>
            <a:ext cx="2614809" cy="3131026"/>
          </a:xfrm>
          <a:prstGeom prst="rect">
            <a:avLst/>
          </a:prstGeom>
          <a:noFill/>
          <a:ln>
            <a:noFill/>
          </a:ln>
        </p:spPr>
      </p:pic>
      <p:sp>
        <p:nvSpPr>
          <p:cNvPr id="91" name="Google Shape;91;p17"/>
          <p:cNvSpPr txBox="1"/>
          <p:nvPr>
            <p:ph idx="1" type="body"/>
          </p:nvPr>
        </p:nvSpPr>
        <p:spPr>
          <a:xfrm>
            <a:off x="6838600" y="1103338"/>
            <a:ext cx="1442400" cy="4092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1200"/>
              </a:spcAft>
              <a:buNone/>
            </a:pPr>
            <a:r>
              <a:rPr lang="en"/>
              <a:t>Category Page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Demo Video</a:t>
            </a:r>
            <a:endParaRPr/>
          </a:p>
        </p:txBody>
      </p:sp>
      <p:sp>
        <p:nvSpPr>
          <p:cNvPr id="97" name="Google Shape;97;p18"/>
          <p:cNvSpPr txBox="1"/>
          <p:nvPr>
            <p:ph idx="1" type="body"/>
          </p:nvPr>
        </p:nvSpPr>
        <p:spPr>
          <a:xfrm>
            <a:off x="311700" y="11807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https://youtu.be/LFTjJ-tpKDc</a:t>
            </a:r>
            <a:endParaRPr/>
          </a:p>
        </p:txBody>
      </p:sp>
      <p:pic>
        <p:nvPicPr>
          <p:cNvPr id="98" name="Google Shape;98;p18" title="EZImghost Showcase">
            <a:hlinkClick r:id="rId3"/>
          </p:cNvPr>
          <p:cNvPicPr preferRelativeResize="0"/>
          <p:nvPr/>
        </p:nvPicPr>
        <p:blipFill>
          <a:blip r:embed="rId4">
            <a:alphaModFix/>
          </a:blip>
          <a:stretch>
            <a:fillRect/>
          </a:stretch>
        </p:blipFill>
        <p:spPr>
          <a:xfrm>
            <a:off x="2451338" y="1748700"/>
            <a:ext cx="4241333" cy="318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19"/>
          <p:cNvSpPr txBox="1"/>
          <p:nvPr>
            <p:ph type="title"/>
          </p:nvPr>
        </p:nvSpPr>
        <p:spPr>
          <a:xfrm>
            <a:off x="1120050" y="2083800"/>
            <a:ext cx="6903900" cy="97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5220">
                <a:latin typeface="Impact"/>
                <a:ea typeface="Impact"/>
                <a:cs typeface="Impact"/>
                <a:sym typeface="Impact"/>
              </a:rPr>
              <a:t>So, How did we do it?</a:t>
            </a:r>
            <a:endParaRPr sz="5220">
              <a:latin typeface="Impact"/>
              <a:ea typeface="Impact"/>
              <a:cs typeface="Impact"/>
              <a:sym typeface="Impac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the backbone of any website: </a:t>
            </a:r>
            <a:r>
              <a:rPr lang="en"/>
              <a:t>HTML Design</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The main idea with our HTML was for all aspects of the site to be </a:t>
            </a:r>
            <a:r>
              <a:rPr lang="en"/>
              <a:t>compartmentalized</a:t>
            </a:r>
            <a:r>
              <a:rPr lang="en"/>
              <a:t>, easily recognizable, and expandable.</a:t>
            </a:r>
            <a:endParaRPr/>
          </a:p>
          <a:p>
            <a:pPr indent="0" lvl="0" marL="0" rtl="0" algn="l">
              <a:spcBef>
                <a:spcPts val="1200"/>
              </a:spcBef>
              <a:spcAft>
                <a:spcPts val="1200"/>
              </a:spcAft>
              <a:buNone/>
            </a:pPr>
            <a:r>
              <a:rPr lang="en"/>
              <a:t>	We did this by ensuring all aspects of each page were well structured/divided and giving IDs and classes to important elements.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3693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DOMs (Home)</a:t>
            </a:r>
            <a:endParaRPr/>
          </a:p>
        </p:txBody>
      </p:sp>
      <p:pic>
        <p:nvPicPr>
          <p:cNvPr id="115" name="Google Shape;115;p21"/>
          <p:cNvPicPr preferRelativeResize="0"/>
          <p:nvPr/>
        </p:nvPicPr>
        <p:blipFill>
          <a:blip r:embed="rId3">
            <a:alphaModFix/>
          </a:blip>
          <a:stretch>
            <a:fillRect/>
          </a:stretch>
        </p:blipFill>
        <p:spPr>
          <a:xfrm>
            <a:off x="4005109" y="0"/>
            <a:ext cx="1133782" cy="5143500"/>
          </a:xfrm>
          <a:prstGeom prst="rect">
            <a:avLst/>
          </a:prstGeom>
          <a:noFill/>
          <a:ln>
            <a:noFill/>
          </a:ln>
        </p:spPr>
      </p:pic>
      <p:pic>
        <p:nvPicPr>
          <p:cNvPr id="116" name="Google Shape;116;p21"/>
          <p:cNvPicPr preferRelativeResize="0"/>
          <p:nvPr/>
        </p:nvPicPr>
        <p:blipFill>
          <a:blip r:embed="rId4">
            <a:alphaModFix/>
          </a:blip>
          <a:stretch>
            <a:fillRect/>
          </a:stretch>
        </p:blipFill>
        <p:spPr>
          <a:xfrm>
            <a:off x="311701" y="1004804"/>
            <a:ext cx="3499674" cy="4033776"/>
          </a:xfrm>
          <a:prstGeom prst="rect">
            <a:avLst/>
          </a:prstGeom>
          <a:noFill/>
          <a:ln>
            <a:noFill/>
          </a:ln>
        </p:spPr>
      </p:pic>
      <p:pic>
        <p:nvPicPr>
          <p:cNvPr id="117" name="Google Shape;117;p21"/>
          <p:cNvPicPr preferRelativeResize="0"/>
          <p:nvPr/>
        </p:nvPicPr>
        <p:blipFill>
          <a:blip r:embed="rId5">
            <a:alphaModFix/>
          </a:blip>
          <a:stretch>
            <a:fillRect/>
          </a:stretch>
        </p:blipFill>
        <p:spPr>
          <a:xfrm>
            <a:off x="5051950" y="4087525"/>
            <a:ext cx="4022250" cy="951050"/>
          </a:xfrm>
          <a:prstGeom prst="rect">
            <a:avLst/>
          </a:prstGeom>
          <a:noFill/>
          <a:ln>
            <a:noFill/>
          </a:ln>
        </p:spPr>
      </p:pic>
      <p:pic>
        <p:nvPicPr>
          <p:cNvPr id="118" name="Google Shape;118;p21"/>
          <p:cNvPicPr preferRelativeResize="0"/>
          <p:nvPr/>
        </p:nvPicPr>
        <p:blipFill>
          <a:blip r:embed="rId6">
            <a:alphaModFix/>
          </a:blip>
          <a:stretch>
            <a:fillRect/>
          </a:stretch>
        </p:blipFill>
        <p:spPr>
          <a:xfrm>
            <a:off x="5029275" y="62550"/>
            <a:ext cx="4037375" cy="2707700"/>
          </a:xfrm>
          <a:prstGeom prst="rect">
            <a:avLst/>
          </a:prstGeom>
          <a:noFill/>
          <a:ln>
            <a:noFill/>
          </a:ln>
        </p:spPr>
      </p:pic>
      <p:pic>
        <p:nvPicPr>
          <p:cNvPr id="119" name="Google Shape;119;p21"/>
          <p:cNvPicPr preferRelativeResize="0"/>
          <p:nvPr/>
        </p:nvPicPr>
        <p:blipFill>
          <a:blip r:embed="rId7">
            <a:alphaModFix/>
          </a:blip>
          <a:stretch>
            <a:fillRect/>
          </a:stretch>
        </p:blipFill>
        <p:spPr>
          <a:xfrm>
            <a:off x="5051950" y="2923625"/>
            <a:ext cx="4037375" cy="1010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